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4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8" autoAdjust="0"/>
  </p:normalViewPr>
  <p:slideViewPr>
    <p:cSldViewPr>
      <p:cViewPr varScale="1">
        <p:scale>
          <a:sx n="112" d="100"/>
          <a:sy n="112" d="100"/>
        </p:scale>
        <p:origin x="145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82D83-9DA7-44BE-97DA-153EFC448F4D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5E8BD-0E62-448F-B5C3-7A71B29051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29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-108520" y="-99392"/>
            <a:ext cx="864096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25"/>
            <a:ext cx="6696744" cy="62122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556376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-108520" y="6212324"/>
            <a:ext cx="7164000" cy="648000"/>
          </a:xfrm>
          <a:prstGeom prst="rect">
            <a:avLst/>
          </a:prstGeom>
          <a:solidFill>
            <a:srgbClr val="C00000"/>
          </a:solidFill>
        </p:spPr>
        <p:txBody>
          <a:bodyPr wrap="square" lIns="252000" rtlCol="0" anchor="ctr" anchorCtr="0">
            <a:no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</a:t>
            </a:r>
            <a:r>
              <a:rPr lang="de-DE"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.afkdo-schwanenstadt</a:t>
            </a:r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.at</a:t>
            </a:r>
          </a:p>
        </p:txBody>
      </p:sp>
    </p:spTree>
    <p:extLst>
      <p:ext uri="{BB962C8B-B14F-4D97-AF65-F5344CB8AC3E}">
        <p14:creationId xmlns:p14="http://schemas.microsoft.com/office/powerpoint/2010/main" val="259008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1731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276872"/>
            <a:ext cx="7772400" cy="223224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71600" y="4046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243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7624" y="1600200"/>
            <a:ext cx="36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465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6818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42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87624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extfeld 5"/>
          <p:cNvSpPr txBox="1"/>
          <p:nvPr/>
        </p:nvSpPr>
        <p:spPr>
          <a:xfrm rot="16200000">
            <a:off x="-3069000" y="3060000"/>
            <a:ext cx="6867000" cy="729000"/>
          </a:xfrm>
          <a:prstGeom prst="rect">
            <a:avLst/>
          </a:prstGeom>
          <a:solidFill>
            <a:srgbClr val="C00000"/>
          </a:solidFill>
        </p:spPr>
        <p:txBody>
          <a:bodyPr wrap="square" lIns="180000" rtlCol="0" anchor="ctr" anchorCtr="0">
            <a:noAutofit/>
          </a:bodyPr>
          <a:lstStyle/>
          <a:p>
            <a:r>
              <a:rPr lang="de-DE" sz="2400" b="1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www.afkdo-schwanenstadt.at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2" b="7982"/>
          <a:stretch/>
        </p:blipFill>
        <p:spPr>
          <a:xfrm>
            <a:off x="7236296" y="6093296"/>
            <a:ext cx="185796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0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CF412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41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89516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folie LF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 LFK</Template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Masterfolie LFK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dominik.niedermayr@ffottnang.at</dc:creator>
  <cp:lastModifiedBy>OBI d.F. Dominik Niedermayr (VB/3)</cp:lastModifiedBy>
  <cp:revision>8</cp:revision>
  <dcterms:created xsi:type="dcterms:W3CDTF">2015-03-16T13:19:15Z</dcterms:created>
  <dcterms:modified xsi:type="dcterms:W3CDTF">2024-11-25T19:33:06Z</dcterms:modified>
</cp:coreProperties>
</file>